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82" r:id="rId3"/>
    <p:sldId id="283" r:id="rId4"/>
    <p:sldId id="284" r:id="rId5"/>
    <p:sldId id="257" r:id="rId6"/>
    <p:sldId id="281" r:id="rId7"/>
    <p:sldId id="258" r:id="rId8"/>
    <p:sldId id="259" r:id="rId9"/>
    <p:sldId id="260" r:id="rId10"/>
    <p:sldId id="261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8066-2779-42CA-AAC5-F67F23ABFE13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57FE-F69D-4C06-B920-D0153FF5B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8066-2779-42CA-AAC5-F67F23ABFE13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57FE-F69D-4C06-B920-D0153FF5B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8066-2779-42CA-AAC5-F67F23ABFE13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57FE-F69D-4C06-B920-D0153FF5B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8066-2779-42CA-AAC5-F67F23ABFE13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57FE-F69D-4C06-B920-D0153FF5B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8066-2779-42CA-AAC5-F67F23ABFE13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57FE-F69D-4C06-B920-D0153FF5B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8066-2779-42CA-AAC5-F67F23ABFE13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57FE-F69D-4C06-B920-D0153FF5B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8066-2779-42CA-AAC5-F67F23ABFE13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57FE-F69D-4C06-B920-D0153FF5B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8066-2779-42CA-AAC5-F67F23ABFE13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57FE-F69D-4C06-B920-D0153FF5B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8066-2779-42CA-AAC5-F67F23ABFE13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57FE-F69D-4C06-B920-D0153FF5B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8066-2779-42CA-AAC5-F67F23ABFE13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57FE-F69D-4C06-B920-D0153FF5B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8066-2779-42CA-AAC5-F67F23ABFE13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57FE-F69D-4C06-B920-D0153FF5B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E8066-2779-42CA-AAC5-F67F23ABFE13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E57FE-F69D-4C06-B920-D0153FF5B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52599"/>
            <a:ext cx="8686800" cy="472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5</a:t>
            </a:r>
            <a:br>
              <a:rPr lang="en-US" dirty="0" smtClean="0"/>
            </a:br>
            <a:r>
              <a:rPr lang="en-US" dirty="0" smtClean="0"/>
              <a:t>MADE BY: S N MISHRA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hriman\Downloads\CLASS 8 DATA HANDLING PPT\chapter5-data-handling-grade-8-cbse-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762999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hriman\Downloads\CLASS 8 DATA HANDLING PPT\chapter5-data-handling-grade-8-cbse-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6106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hriman\Downloads\CLASS 8 DATA HANDLING PPT\chapter5-data-handling-grade-8-cbse-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106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hriman\Downloads\CLASS 8 DATA HANDLING PPT\chapter5-data-handling-grade-8-cbse-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106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hriman\Downloads\CLASS 8 DATA HANDLING PPT\chapter5-data-handling-grade-8-cbse-1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hriman\Downloads\CLASS 8 DATA HANDLING PPT\chapter5-data-handling-grade-8-cbse-1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868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hriman\Downloads\CLASS 8 DATA HANDLING PPT\chapter5-data-handling-grade-8-cbse-1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6106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hriman\Downloads\CLASS 8 DATA HANDLING PPT\chapter5-data-handling-grade-8-cbse-1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4582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hriman\Downloads\CLASS 8 DATA HANDLING PPT\chapter5-data-handling-grade-8-cbse-1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106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hriman\Downloads\CLASS 8 DATA HANDLING PPT\chapter5-data-handling-grade-8-cbse-1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riman\Desktop\MATHS TB ALL CL NCERT\CLASS VIII MATHS MATERIALS\DATA HANDLING PPT RAW\presentation_data_handling_ppt_1477827691_241141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hriman\Downloads\CLASS 8 DATA HANDLING PPT\chapter5-data-handling-grade-8-cbse-1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hriman\Downloads\CLASS 8 DATA HANDLING PPT\chapter5-data-handling-grade-8-cbse-1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106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shriman\Downloads\CLASS 8 DATA HANDLING PPT\chapter5-data-handling-grade-8-cbse-1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4582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shriman\Downloads\CLASS 8 DATA HANDLING PPT\chapter5-data-handling-grade-8-cbse-1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10599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shriman\Downloads\CLASS 8 DATA HANDLING PPT\chapter5-data-handling-grade-8-cbse-2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799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shriman\Downloads\CLASS 8 DATA HANDLING PPT\chapter5-data-handling-grade-8-cbse-2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599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shriman\Downloads\CLASS 8 DATA HANDLING PPT\chapter5-data-handling-grade-8-cbse-2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458199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shriman\Downloads\CLASS 8 DATA HANDLING PPT\chapter5-data-handling-grade-8-cbse-2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381999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shriman\Downloads\CLASS 8 DATA HANDLING PPT\chapter5-data-handling-grade-8-cbse-2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458199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riman\Desktop\MATHS TB ALL CL NCERT\CLASS VIII MATHS MATERIALS\DATA HANDLING PPT RAW\presentation_data_handling_ppt_1477827691_241141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hriman\Desktop\MATHS TB ALL CL NCERT\CLASS VIII MATHS MATERIALS\DATA HANDLING PPT RAW\presentation_data_handling_ppt_1477827691_241141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4582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riman\Downloads\CLASS 8 DATA HANDLING PPT\chapter5-data-handling-grade-8-cbse-2-63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106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hriman\Desktop\MATHS TB ALL CL NCERT\CLASS VIII MATHS MATERIALS\DATA HANDLING PPT RAW\presentation_data_handling_ppt_1477827691_241141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riman\Downloads\CLASS 8 DATA HANDLING PPT\chapter5-data-handling-grade-8-cbse-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83820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hriman\Downloads\CLASS 8 DATA HANDLING PPT\chapter5-data-handling-grade-8-cbse-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399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hriman\Downloads\CLASS 8 DATA HANDLING PPT\chapter5-data-handling-grade-8-cbse-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8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</Words>
  <Application>Microsoft Office PowerPoint</Application>
  <PresentationFormat>On-screen Show (4:3)</PresentationFormat>
  <Paragraphs>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CHAPTER 5 MADE BY: S N MISHRA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 MADE BY: S N MISHRA</dc:title>
  <dc:creator>shriman</dc:creator>
  <cp:lastModifiedBy>shriman</cp:lastModifiedBy>
  <cp:revision>6</cp:revision>
  <dcterms:created xsi:type="dcterms:W3CDTF">2020-05-25T14:24:25Z</dcterms:created>
  <dcterms:modified xsi:type="dcterms:W3CDTF">2020-05-25T15:16:15Z</dcterms:modified>
</cp:coreProperties>
</file>